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AA4B9"/>
    <a:srgbClr val="72BADA"/>
    <a:srgbClr val="D2EEFA"/>
    <a:srgbClr val="FFCED1"/>
    <a:srgbClr val="DFF3FE"/>
    <a:srgbClr val="DEF3F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08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0"/>
          </p:nvPr>
        </p:nvSpPr>
        <p:spPr>
          <a:xfrm>
            <a:off x="539552" y="2691788"/>
            <a:ext cx="8064896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de-DE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>
          <a:xfrm>
            <a:off x="323850" y="6326254"/>
            <a:ext cx="8496300" cy="360363"/>
          </a:xfrm>
          <a:prstGeom prst="rect">
            <a:avLst/>
          </a:prstGeom>
        </p:spPr>
        <p:txBody>
          <a:bodyPr/>
          <a:lstStyle>
            <a:lvl1pPr>
              <a:buNone/>
              <a:defRPr sz="1400">
                <a:latin typeface="+mn-lt"/>
              </a:defRPr>
            </a:lvl1pPr>
          </a:lstStyle>
          <a:p>
            <a:pPr lvl="0"/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 userDrawn="1"/>
        </p:nvSpPr>
        <p:spPr>
          <a:xfrm>
            <a:off x="1" y="-201"/>
            <a:ext cx="9143999" cy="216024"/>
          </a:xfrm>
          <a:prstGeom prst="rect">
            <a:avLst/>
          </a:prstGeom>
          <a:solidFill>
            <a:srgbClr val="6AA4B9"/>
          </a:solidFill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06450" algn="l"/>
              </a:tabLst>
              <a:defRPr/>
            </a:pP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Titel 1"/>
          <p:cNvSpPr txBox="1">
            <a:spLocks/>
          </p:cNvSpPr>
          <p:nvPr userDrawn="1"/>
        </p:nvSpPr>
        <p:spPr>
          <a:xfrm>
            <a:off x="0" y="99698"/>
            <a:ext cx="9144000" cy="720080"/>
          </a:xfrm>
          <a:prstGeom prst="rect">
            <a:avLst/>
          </a:prstGeom>
          <a:solidFill>
            <a:srgbClr val="6AA4B9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46200" algn="l"/>
              </a:tabLst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	</a:t>
            </a:r>
            <a:r>
              <a:rPr lang="en-US" sz="1600" smtClean="0">
                <a:solidFill>
                  <a:schemeClr val="tx1"/>
                </a:solidFill>
              </a:rPr>
              <a:t>Microreactor ESI-MS for the investigation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46200" algn="l"/>
              </a:tabLst>
              <a:defRPr/>
            </a:pPr>
            <a:r>
              <a:rPr lang="en-US" sz="1600" smtClean="0">
                <a:solidFill>
                  <a:schemeClr val="tx1"/>
                </a:solidFill>
              </a:rPr>
              <a:t>	of cluster nucleation and growth and their gas phase chemistry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Titel 1"/>
          <p:cNvSpPr txBox="1">
            <a:spLocks/>
          </p:cNvSpPr>
          <p:nvPr userDrawn="1"/>
        </p:nvSpPr>
        <p:spPr>
          <a:xfrm>
            <a:off x="243052" y="135060"/>
            <a:ext cx="1088588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58775" algn="l"/>
              </a:tabLst>
              <a:defRPr/>
            </a:pPr>
            <a:r>
              <a:rPr kumimoji="0" lang="en-GB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A05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Grafik 8" descr="crc_logo_130419 ohne Hintergrund - Schrift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235941" y="36157"/>
            <a:ext cx="527546" cy="9087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idx="4294967295"/>
          </p:nvPr>
        </p:nvSpPr>
        <p:spPr>
          <a:xfrm>
            <a:off x="323528" y="1084674"/>
            <a:ext cx="8568952" cy="400110"/>
          </a:xfrm>
          <a:prstGeom prst="rect">
            <a:avLst/>
          </a:prstGeom>
        </p:spPr>
        <p:txBody>
          <a:bodyPr wrap="square" lIns="0" tIns="0" rIns="0" bIns="0" anchor="t" anchorCtr="1">
            <a:noAutofit/>
          </a:bodyPr>
          <a:lstStyle/>
          <a:p>
            <a:pPr lvl="0"/>
            <a:r>
              <a:rPr lang="en-GB" sz="2000" b="1" smtClean="0"/>
              <a:t>Titel</a:t>
            </a:r>
            <a:endParaRPr lang="de-DE" sz="2000"/>
          </a:p>
        </p:txBody>
      </p:sp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323528" y="2276872"/>
            <a:ext cx="8496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>
              <a:spcBef>
                <a:spcPts val="0"/>
              </a:spcBef>
              <a:buNone/>
            </a:pPr>
            <a:r>
              <a:rPr lang="en-US" sz="1600" smtClean="0">
                <a:solidFill>
                  <a:schemeClr val="tx1"/>
                </a:solidFill>
              </a:rPr>
              <a:t>text</a:t>
            </a:r>
            <a:endParaRPr lang="de-DE" sz="1600" smtClean="0">
              <a:solidFill>
                <a:schemeClr val="tx1"/>
              </a:solidFill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323528" y="6330806"/>
            <a:ext cx="8496944" cy="30777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514350" indent="-514350">
              <a:defRPr/>
            </a:pPr>
            <a:r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Xyz </a:t>
            </a:r>
            <a:r>
              <a:rPr lang="de-DE" sz="1400" smtClean="0"/>
              <a:t>et al., </a:t>
            </a:r>
            <a:r>
              <a:rPr lang="de-DE" sz="1400" i="1" smtClean="0"/>
              <a:t>Chem. Eur. J.</a:t>
            </a:r>
            <a:r>
              <a:rPr lang="de-DE" sz="1400" smtClean="0"/>
              <a:t> </a:t>
            </a:r>
            <a:r>
              <a:rPr lang="de-DE" sz="1400" b="1" smtClean="0"/>
              <a:t>2012</a:t>
            </a:r>
            <a:r>
              <a:rPr lang="de-DE" sz="1400" smtClean="0"/>
              <a:t>, </a:t>
            </a:r>
            <a:r>
              <a:rPr lang="de-DE" sz="1400" i="1" smtClean="0"/>
              <a:t>18</a:t>
            </a:r>
            <a:r>
              <a:rPr lang="de-DE" sz="1400" smtClean="0"/>
              <a:t>, 10009.</a:t>
            </a: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itel 1"/>
          <p:cNvSpPr txBox="1">
            <a:spLocks/>
          </p:cNvSpPr>
          <p:nvPr/>
        </p:nvSpPr>
        <p:spPr>
          <a:xfrm>
            <a:off x="2843808" y="1628800"/>
            <a:ext cx="3577005" cy="338554"/>
          </a:xfrm>
          <a:prstGeom prst="rect">
            <a:avLst/>
          </a:prstGeom>
        </p:spPr>
        <p:txBody>
          <a:bodyPr vert="horz" wrap="none" lIns="91440" tIns="45720" rIns="91440" bIns="45720" rtlCol="0" anchor="t" anchorCtr="1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mtClean="0"/>
              <a:t>- Background and State of the Art -</a:t>
            </a:r>
            <a:endParaRPr kumimoji="0" lang="de-DE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 txBox="1">
            <a:spLocks/>
          </p:cNvSpPr>
          <p:nvPr/>
        </p:nvSpPr>
        <p:spPr>
          <a:xfrm>
            <a:off x="3558278" y="1052736"/>
            <a:ext cx="2093842" cy="338554"/>
          </a:xfrm>
          <a:prstGeom prst="rect">
            <a:avLst/>
          </a:prstGeom>
        </p:spPr>
        <p:txBody>
          <a:bodyPr vert="horz" wrap="none" lIns="91440" tIns="45720" rIns="91440" bIns="45720" rtlCol="0" anchor="t" anchorCtr="1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mtClean="0"/>
              <a:t>- Preliminary work -</a:t>
            </a:r>
            <a:endParaRPr kumimoji="0" lang="de-DE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Untertitel 2"/>
          <p:cNvSpPr txBox="1">
            <a:spLocks/>
          </p:cNvSpPr>
          <p:nvPr/>
        </p:nvSpPr>
        <p:spPr>
          <a:xfrm>
            <a:off x="323528" y="6330806"/>
            <a:ext cx="8496944" cy="30777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514350" indent="-514350">
              <a:defRPr/>
            </a:pPr>
            <a:r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Xyz </a:t>
            </a:r>
            <a:r>
              <a:rPr lang="de-DE" sz="1400" smtClean="0"/>
              <a:t>et al., </a:t>
            </a:r>
            <a:r>
              <a:rPr lang="de-DE" sz="1400" i="1" smtClean="0"/>
              <a:t>Chem. Eur. J.</a:t>
            </a:r>
            <a:r>
              <a:rPr lang="de-DE" sz="1400" smtClean="0"/>
              <a:t> </a:t>
            </a:r>
            <a:r>
              <a:rPr lang="de-DE" sz="1400" b="1" smtClean="0"/>
              <a:t>2012</a:t>
            </a:r>
            <a:r>
              <a:rPr lang="de-DE" sz="1400" smtClean="0"/>
              <a:t>, </a:t>
            </a:r>
            <a:r>
              <a:rPr lang="de-DE" sz="1400" i="1" smtClean="0"/>
              <a:t>18</a:t>
            </a:r>
            <a:r>
              <a:rPr lang="de-DE" sz="1400" smtClean="0"/>
              <a:t>, 10009.</a:t>
            </a: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323528" y="1607314"/>
            <a:ext cx="8496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</a:t>
            </a:r>
            <a:endParaRPr kumimoji="0" lang="de-DE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 txBox="1">
            <a:spLocks/>
          </p:cNvSpPr>
          <p:nvPr/>
        </p:nvSpPr>
        <p:spPr>
          <a:xfrm>
            <a:off x="3635896" y="1052736"/>
            <a:ext cx="1896673" cy="338554"/>
          </a:xfrm>
          <a:prstGeom prst="rect">
            <a:avLst/>
          </a:prstGeom>
        </p:spPr>
        <p:txBody>
          <a:bodyPr vert="horz" wrap="none" lIns="91440" tIns="45720" rIns="91440" bIns="45720" rtlCol="0" anchor="t" anchorCtr="1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mtClean="0"/>
              <a:t>- Research plan -</a:t>
            </a:r>
            <a:endParaRPr kumimoji="0" lang="de-DE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Untertitel 2"/>
          <p:cNvSpPr txBox="1">
            <a:spLocks/>
          </p:cNvSpPr>
          <p:nvPr/>
        </p:nvSpPr>
        <p:spPr>
          <a:xfrm>
            <a:off x="323528" y="1607314"/>
            <a:ext cx="8496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</a:t>
            </a:r>
            <a:endParaRPr kumimoji="0" lang="de-DE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FB1 Helvetica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Bildschirmpräsentation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Larissa-Design</vt:lpstr>
      <vt:lpstr>Titel</vt:lpstr>
      <vt:lpstr>Folie 2</vt:lpstr>
      <vt:lpstr>Folie 3</vt:lpstr>
    </vt:vector>
  </TitlesOfParts>
  <Company>Institut für Chemie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Herwig</dc:creator>
  <cp:lastModifiedBy>Herwig</cp:lastModifiedBy>
  <cp:revision>99</cp:revision>
  <dcterms:created xsi:type="dcterms:W3CDTF">2013-01-24T13:19:59Z</dcterms:created>
  <dcterms:modified xsi:type="dcterms:W3CDTF">2017-10-19T09:40:59Z</dcterms:modified>
</cp:coreProperties>
</file>