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7C5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Distorted metal oxides by fluoride doping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and/or mechanochemical activation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C01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94</cp:revision>
  <dcterms:created xsi:type="dcterms:W3CDTF">2013-01-24T13:19:59Z</dcterms:created>
  <dcterms:modified xsi:type="dcterms:W3CDTF">2017-10-19T09:47:28Z</dcterms:modified>
</cp:coreProperties>
</file>