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7C5"/>
    <a:srgbClr val="72BADA"/>
    <a:srgbClr val="D2EEFA"/>
    <a:srgbClr val="FFCED1"/>
    <a:srgbClr val="DFF3FE"/>
    <a:srgbClr val="DEF3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39552" y="2691788"/>
            <a:ext cx="8064896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23850" y="6326254"/>
            <a:ext cx="8496300" cy="3603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latin typeface="+mn-lt"/>
              </a:defRPr>
            </a:lvl1pPr>
          </a:lstStyle>
          <a:p>
            <a:pPr lvl="0"/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1" y="-201"/>
            <a:ext cx="9143999" cy="216024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06450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0" y="99698"/>
            <a:ext cx="9144000" cy="720080"/>
          </a:xfrm>
          <a:prstGeom prst="rect">
            <a:avLst/>
          </a:prstGeom>
          <a:solidFill>
            <a:srgbClr val="67A7C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Reactivity of point defects on single crystalline silica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46200" algn="l"/>
              </a:tabLst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and aluminosilicate surfaces with water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3052" y="135060"/>
            <a:ext cx="11605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775" algn="l"/>
              </a:tabLst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C05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crc_logo_130419 ohne Hintergrund - Schrif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35941" y="36157"/>
            <a:ext cx="527546" cy="9087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23528" y="1084674"/>
            <a:ext cx="8568952" cy="400110"/>
          </a:xfrm>
          <a:prstGeom prst="rect">
            <a:avLst/>
          </a:prstGeom>
        </p:spPr>
        <p:txBody>
          <a:bodyPr wrap="square" lIns="0" tIns="0" rIns="0" bIns="0" anchor="t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2276872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843808" y="1628800"/>
            <a:ext cx="3577005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Background and State of the Art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3558278" y="1052736"/>
            <a:ext cx="2093842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Preliminary work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528" y="6330806"/>
            <a:ext cx="8496944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14350" indent="-514350"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Xyz </a:t>
            </a:r>
            <a:r>
              <a:rPr lang="de-DE" sz="1400" smtClean="0"/>
              <a:t>et al., </a:t>
            </a:r>
            <a:r>
              <a:rPr lang="de-DE" sz="1400" i="1" smtClean="0"/>
              <a:t>Chem. Eur. J.</a:t>
            </a:r>
            <a:r>
              <a:rPr lang="de-DE" sz="1400" smtClean="0"/>
              <a:t> </a:t>
            </a:r>
            <a:r>
              <a:rPr lang="de-DE" sz="1400" b="1" smtClean="0"/>
              <a:t>2012</a:t>
            </a:r>
            <a:r>
              <a:rPr lang="de-DE" sz="1400" smtClean="0"/>
              <a:t>, </a:t>
            </a:r>
            <a:r>
              <a:rPr lang="de-DE" sz="1400" i="1" smtClean="0"/>
              <a:t>18</a:t>
            </a:r>
            <a:r>
              <a:rPr lang="de-DE" sz="1400" smtClean="0"/>
              <a:t>, 10009.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635896" y="1052736"/>
            <a:ext cx="1896673" cy="338554"/>
          </a:xfrm>
          <a:prstGeom prst="rect">
            <a:avLst/>
          </a:prstGeom>
        </p:spPr>
        <p:txBody>
          <a:bodyPr vert="horz" wrap="none" lIns="91440" tIns="45720" rIns="91440" bIns="45720" rtlCol="0" anchor="t" anchorCtr="1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mtClean="0"/>
              <a:t>- Research plan -</a:t>
            </a:r>
            <a:endParaRPr kumimoji="0" lang="de-DE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323528" y="1607314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FB1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Company>Institut für Chemie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Herwig</dc:creator>
  <cp:lastModifiedBy>Herwig</cp:lastModifiedBy>
  <cp:revision>94</cp:revision>
  <dcterms:created xsi:type="dcterms:W3CDTF">2013-01-24T13:19:59Z</dcterms:created>
  <dcterms:modified xsi:type="dcterms:W3CDTF">2017-10-19T09:47:53Z</dcterms:modified>
</cp:coreProperties>
</file>