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2A6"/>
    <a:srgbClr val="72BADA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5F92A6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5F92A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Control of nucleation and growth of oxide nanoparticles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from metastable states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B03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101</cp:revision>
  <dcterms:created xsi:type="dcterms:W3CDTF">2013-01-24T13:19:59Z</dcterms:created>
  <dcterms:modified xsi:type="dcterms:W3CDTF">2017-10-19T09:59:54Z</dcterms:modified>
</cp:coreProperties>
</file>