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Oxo frameworks in molecular compounds – Early stage modelling,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tailored structural motifs for novel materials and water reactivity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A04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99</cp:revision>
  <dcterms:created xsi:type="dcterms:W3CDTF">2013-01-24T13:19:59Z</dcterms:created>
  <dcterms:modified xsi:type="dcterms:W3CDTF">2017-10-19T09:42:05Z</dcterms:modified>
</cp:coreProperties>
</file>