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ADA"/>
    <a:srgbClr val="5F92A6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Hydration and hydrolysis of metal oxide aggregates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D04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102</cp:revision>
  <dcterms:created xsi:type="dcterms:W3CDTF">2013-01-24T13:19:59Z</dcterms:created>
  <dcterms:modified xsi:type="dcterms:W3CDTF">2017-10-19T10:04:57Z</dcterms:modified>
</cp:coreProperties>
</file>