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A7C5"/>
    <a:srgbClr val="72BADA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67A7C5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67A7C5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Oxide nanostructures: growth, growth mechanisms and surface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reactivity studied at mbar pressure by atomic layer deposition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el 1"/>
          <p:cNvSpPr txBox="1">
            <a:spLocks/>
          </p:cNvSpPr>
          <p:nvPr userDrawn="1"/>
        </p:nvSpPr>
        <p:spPr>
          <a:xfrm>
            <a:off x="243052" y="135060"/>
            <a:ext cx="116059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C04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Grafik 7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94</cp:revision>
  <dcterms:created xsi:type="dcterms:W3CDTF">2013-01-24T13:19:59Z</dcterms:created>
  <dcterms:modified xsi:type="dcterms:W3CDTF">2017-10-19T09:46:20Z</dcterms:modified>
</cp:coreProperties>
</file>