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7C5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First-principles 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investigations of growth and dissolution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of nanocrystals in aqueous environments: The influence of impurities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243052" y="135060"/>
            <a:ext cx="11605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C03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Grafik 7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94</cp:revision>
  <dcterms:created xsi:type="dcterms:W3CDTF">2013-01-24T13:19:59Z</dcterms:created>
  <dcterms:modified xsi:type="dcterms:W3CDTF">2017-10-19T10:00:50Z</dcterms:modified>
</cp:coreProperties>
</file>