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Siloxanes, alumoxanes and alumosiloxanes as models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for surface defects in hydrolysis and condensation reactions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98</cp:revision>
  <dcterms:created xsi:type="dcterms:W3CDTF">2013-01-24T13:19:59Z</dcterms:created>
  <dcterms:modified xsi:type="dcterms:W3CDTF">2017-10-19T09:43:56Z</dcterms:modified>
</cp:coreProperties>
</file>