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A4B9"/>
    <a:srgbClr val="72BADA"/>
    <a:srgbClr val="D2EEFA"/>
    <a:srgbClr val="FFCED1"/>
    <a:srgbClr val="DFF3FE"/>
    <a:srgbClr val="DEF3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39552" y="2691788"/>
            <a:ext cx="8064896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23850" y="6326254"/>
            <a:ext cx="8496300" cy="360363"/>
          </a:xfrm>
          <a:prstGeom prst="rect">
            <a:avLst/>
          </a:prstGeom>
        </p:spPr>
        <p:txBody>
          <a:bodyPr/>
          <a:lstStyle>
            <a:lvl1pPr>
              <a:buNone/>
              <a:defRPr sz="1400">
                <a:latin typeface="+mn-lt"/>
              </a:defRPr>
            </a:lvl1pPr>
          </a:lstStyle>
          <a:p>
            <a:pPr lvl="0"/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1" y="-201"/>
            <a:ext cx="9143999" cy="216024"/>
          </a:xfrm>
          <a:prstGeom prst="rect">
            <a:avLst/>
          </a:prstGeom>
          <a:solidFill>
            <a:srgbClr val="6AA4B9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06450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el 1"/>
          <p:cNvSpPr txBox="1">
            <a:spLocks/>
          </p:cNvSpPr>
          <p:nvPr userDrawn="1"/>
        </p:nvSpPr>
        <p:spPr>
          <a:xfrm>
            <a:off x="0" y="99698"/>
            <a:ext cx="9144000" cy="720080"/>
          </a:xfrm>
          <a:prstGeom prst="rect">
            <a:avLst/>
          </a:prstGeom>
          <a:solidFill>
            <a:srgbClr val="6AA4B9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	</a:t>
            </a:r>
            <a:r>
              <a:rPr lang="en-US" sz="1600" smtClean="0">
                <a:solidFill>
                  <a:schemeClr val="tx1"/>
                </a:solidFill>
              </a:rPr>
              <a:t>Aqueous phase metal-oxide nano­particles and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lang="en-US" sz="1600" smtClean="0">
                <a:solidFill>
                  <a:schemeClr val="tx1"/>
                </a:solidFill>
              </a:rPr>
              <a:t>	their early-stage formation explored by liquid-jet photoemission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>
          <a:xfrm>
            <a:off x="243052" y="135060"/>
            <a:ext cx="108858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775" algn="l"/>
              </a:tabLst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A06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Grafik 8" descr="crc_logo_130419 ohne Hintergrund - Schrif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35941" y="36157"/>
            <a:ext cx="527546" cy="9087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323528" y="1084674"/>
            <a:ext cx="8568952" cy="400110"/>
          </a:xfrm>
          <a:prstGeom prst="rect">
            <a:avLst/>
          </a:prstGeom>
        </p:spPr>
        <p:txBody>
          <a:bodyPr wrap="square" lIns="0" tIns="0" rIns="0" bIns="0" anchor="t" anchorCtr="1">
            <a:noAutofit/>
          </a:bodyPr>
          <a:lstStyle/>
          <a:p>
            <a:pPr lvl="0"/>
            <a:r>
              <a:rPr lang="en-GB" sz="2000" b="1" smtClean="0"/>
              <a:t>Titel</a:t>
            </a:r>
            <a:endParaRPr lang="de-DE" sz="2000"/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23528" y="2276872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en-US" sz="1600" smtClean="0">
                <a:solidFill>
                  <a:schemeClr val="tx1"/>
                </a:solidFill>
              </a:rPr>
              <a:t>text</a:t>
            </a:r>
            <a:endParaRPr lang="de-DE" sz="1600" smtClean="0">
              <a:solidFill>
                <a:schemeClr val="tx1"/>
              </a:solidFill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2843808" y="1628800"/>
            <a:ext cx="3577005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Background and State of the Art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 txBox="1">
            <a:spLocks/>
          </p:cNvSpPr>
          <p:nvPr/>
        </p:nvSpPr>
        <p:spPr>
          <a:xfrm>
            <a:off x="3558278" y="1052736"/>
            <a:ext cx="2093842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Preliminary work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3635896" y="1052736"/>
            <a:ext cx="1896673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Research plan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FB1 Helvetica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Titel</vt:lpstr>
      <vt:lpstr>Folie 2</vt:lpstr>
      <vt:lpstr>Folie 3</vt:lpstr>
    </vt:vector>
  </TitlesOfParts>
  <Company>Institut für Chemie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Herwig</dc:creator>
  <cp:lastModifiedBy>Herwig</cp:lastModifiedBy>
  <cp:revision>100</cp:revision>
  <dcterms:created xsi:type="dcterms:W3CDTF">2013-01-24T13:19:59Z</dcterms:created>
  <dcterms:modified xsi:type="dcterms:W3CDTF">2017-10-19T09:57:18Z</dcterms:modified>
</cp:coreProperties>
</file>