
<file path=[Content_Types].xml><?xml version="1.0" encoding="utf-8"?>
<Types xmlns="http://schemas.openxmlformats.org/package/2006/content-types"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67" r:id="rId3"/>
    <p:sldId id="268" r:id="rId4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2BADA"/>
    <a:srgbClr val="5F92A6"/>
    <a:srgbClr val="6AA4B9"/>
    <a:srgbClr val="D2EEFA"/>
    <a:srgbClr val="FFCED1"/>
    <a:srgbClr val="DFF3FE"/>
    <a:srgbClr val="DEF3FE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908" y="-2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platzhalter 7"/>
          <p:cNvSpPr>
            <a:spLocks noGrp="1"/>
          </p:cNvSpPr>
          <p:nvPr>
            <p:ph type="body" sz="quarter" idx="10"/>
          </p:nvPr>
        </p:nvSpPr>
        <p:spPr>
          <a:xfrm>
            <a:off x="539552" y="2691788"/>
            <a:ext cx="8064896" cy="5762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</a:lstStyle>
          <a:p>
            <a:pPr lvl="0"/>
            <a:endParaRPr lang="de-DE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11"/>
          </p:nvPr>
        </p:nvSpPr>
        <p:spPr>
          <a:xfrm>
            <a:off x="323850" y="6326254"/>
            <a:ext cx="8496300" cy="360363"/>
          </a:xfrm>
          <a:prstGeom prst="rect">
            <a:avLst/>
          </a:prstGeom>
        </p:spPr>
        <p:txBody>
          <a:bodyPr/>
          <a:lstStyle>
            <a:lvl1pPr>
              <a:buNone/>
              <a:defRPr sz="1400">
                <a:latin typeface="+mn-lt"/>
              </a:defRPr>
            </a:lvl1pPr>
          </a:lstStyle>
          <a:p>
            <a:pPr lvl="0"/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1"/>
          <p:cNvSpPr txBox="1">
            <a:spLocks/>
          </p:cNvSpPr>
          <p:nvPr userDrawn="1"/>
        </p:nvSpPr>
        <p:spPr>
          <a:xfrm>
            <a:off x="1" y="-201"/>
            <a:ext cx="9143999" cy="216024"/>
          </a:xfrm>
          <a:prstGeom prst="rect">
            <a:avLst/>
          </a:prstGeom>
          <a:solidFill>
            <a:srgbClr val="72BADA"/>
          </a:solidFill>
        </p:spPr>
        <p:txBody>
          <a:bodyPr vert="horz" lIns="91440" tIns="45720" rIns="91440" bIns="45720" rtlCol="0" anchor="ctr">
            <a:normAutofit fontScale="55000" lnSpcReduction="20000"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806450" algn="l"/>
              </a:tabLst>
              <a:defRPr/>
            </a:pPr>
            <a:endParaRPr kumimoji="0" lang="en-GB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3" name="Titel 1"/>
          <p:cNvSpPr txBox="1">
            <a:spLocks/>
          </p:cNvSpPr>
          <p:nvPr userDrawn="1"/>
        </p:nvSpPr>
        <p:spPr>
          <a:xfrm>
            <a:off x="0" y="99698"/>
            <a:ext cx="9144000" cy="720080"/>
          </a:xfrm>
          <a:prstGeom prst="rect">
            <a:avLst/>
          </a:prstGeom>
          <a:solidFill>
            <a:srgbClr val="72BADA"/>
          </a:solidFill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1346200" algn="l"/>
              </a:tabLst>
              <a:defRPr/>
            </a:pPr>
            <a:r>
              <a:rPr kumimoji="0" lang="en-GB" sz="1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	</a:t>
            </a:r>
            <a:r>
              <a:rPr lang="en-US" sz="1600" smtClean="0">
                <a:solidFill>
                  <a:schemeClr val="tx1"/>
                </a:solidFill>
              </a:rPr>
              <a:t>Computational studies of model systems 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1346200" algn="l"/>
              </a:tabLst>
              <a:defRPr/>
            </a:pPr>
            <a:r>
              <a:rPr lang="en-US" sz="1600" smtClean="0">
                <a:solidFill>
                  <a:schemeClr val="tx1"/>
                </a:solidFill>
              </a:rPr>
              <a:t>	for hydration and hydrolysis of metal oxides</a:t>
            </a:r>
            <a:endParaRPr kumimoji="0" lang="en-GB" sz="16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4" name="Titel 1"/>
          <p:cNvSpPr txBox="1">
            <a:spLocks/>
          </p:cNvSpPr>
          <p:nvPr userDrawn="1"/>
        </p:nvSpPr>
        <p:spPr>
          <a:xfrm>
            <a:off x="243052" y="135060"/>
            <a:ext cx="1160596" cy="64807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358775" algn="l"/>
              </a:tabLst>
              <a:defRPr/>
            </a:pPr>
            <a:r>
              <a:rPr kumimoji="0" lang="en-GB" sz="40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D02</a:t>
            </a:r>
            <a:endParaRPr kumimoji="0" lang="en-GB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pic>
        <p:nvPicPr>
          <p:cNvPr id="9" name="Grafik 8" descr="crc_logo_130419 ohne Hintergrund - Schrift.png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8235941" y="36157"/>
            <a:ext cx="527546" cy="908719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1"/>
          <p:cNvSpPr txBox="1">
            <a:spLocks/>
          </p:cNvSpPr>
          <p:nvPr/>
        </p:nvSpPr>
        <p:spPr>
          <a:xfrm>
            <a:off x="323528" y="1084674"/>
            <a:ext cx="8568952" cy="400110"/>
          </a:xfrm>
          <a:prstGeom prst="rect">
            <a:avLst/>
          </a:prstGeom>
        </p:spPr>
        <p:txBody>
          <a:bodyPr wrap="square" lIns="0" tIns="0" rIns="0" bIns="0" anchor="t" anchorCtr="1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2000" b="1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Titel</a:t>
            </a:r>
            <a:endParaRPr kumimoji="0" lang="de-DE" sz="20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7" name="Untertitel 2"/>
          <p:cNvSpPr txBox="1">
            <a:spLocks/>
          </p:cNvSpPr>
          <p:nvPr/>
        </p:nvSpPr>
        <p:spPr>
          <a:xfrm>
            <a:off x="323528" y="2276872"/>
            <a:ext cx="8496944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text</a:t>
            </a:r>
            <a:endParaRPr kumimoji="0" lang="de-DE" sz="16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Untertitel 2"/>
          <p:cNvSpPr txBox="1">
            <a:spLocks/>
          </p:cNvSpPr>
          <p:nvPr/>
        </p:nvSpPr>
        <p:spPr>
          <a:xfrm>
            <a:off x="323528" y="6330806"/>
            <a:ext cx="8496944" cy="307777"/>
          </a:xfrm>
          <a:prstGeom prst="rect">
            <a:avLst/>
          </a:prstGeom>
        </p:spPr>
        <p:txBody>
          <a:bodyPr vert="horz" wrap="square" lIns="91440" tIns="45720" rIns="91440" bIns="45720" rtlCol="0">
            <a:spAutoFit/>
          </a:bodyPr>
          <a:lstStyle/>
          <a:p>
            <a:pPr marL="514350" indent="-514350">
              <a:defRPr/>
            </a:pPr>
            <a:r>
              <a:rPr kumimoji="0" lang="de-DE" sz="1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Xyz </a:t>
            </a:r>
            <a:r>
              <a:rPr lang="de-DE" sz="1400" smtClean="0"/>
              <a:t>et al., </a:t>
            </a:r>
            <a:r>
              <a:rPr lang="de-DE" sz="1400" i="1" smtClean="0"/>
              <a:t>Chem. Eur. J.</a:t>
            </a:r>
            <a:r>
              <a:rPr lang="de-DE" sz="1400" smtClean="0"/>
              <a:t> </a:t>
            </a:r>
            <a:r>
              <a:rPr lang="de-DE" sz="1400" b="1" smtClean="0"/>
              <a:t>2012</a:t>
            </a:r>
            <a:r>
              <a:rPr lang="de-DE" sz="1400" smtClean="0"/>
              <a:t>, </a:t>
            </a:r>
            <a:r>
              <a:rPr lang="de-DE" sz="1400" i="1" smtClean="0"/>
              <a:t>18</a:t>
            </a:r>
            <a:r>
              <a:rPr lang="de-DE" sz="1400" smtClean="0"/>
              <a:t>, 10009.</a:t>
            </a:r>
            <a:endParaRPr kumimoji="0" lang="en-US" sz="14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Titel 1"/>
          <p:cNvSpPr txBox="1">
            <a:spLocks/>
          </p:cNvSpPr>
          <p:nvPr/>
        </p:nvSpPr>
        <p:spPr>
          <a:xfrm>
            <a:off x="2843808" y="1628800"/>
            <a:ext cx="3577005" cy="338554"/>
          </a:xfrm>
          <a:prstGeom prst="rect">
            <a:avLst/>
          </a:prstGeom>
        </p:spPr>
        <p:txBody>
          <a:bodyPr vert="horz" wrap="none" lIns="91440" tIns="45720" rIns="91440" bIns="45720" rtlCol="0" anchor="t" anchorCtr="1">
            <a:spAutoFit/>
          </a:bodyPr>
          <a:lstStyle/>
          <a:p>
            <a:pPr algn="ctr">
              <a:spcBef>
                <a:spcPct val="0"/>
              </a:spcBef>
            </a:pPr>
            <a:r>
              <a:rPr lang="en-US" sz="1600" b="1" smtClean="0"/>
              <a:t>- Background and State of the Art -</a:t>
            </a:r>
            <a:endParaRPr kumimoji="0" lang="de-DE" sz="1600" b="1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el 1"/>
          <p:cNvSpPr txBox="1">
            <a:spLocks/>
          </p:cNvSpPr>
          <p:nvPr/>
        </p:nvSpPr>
        <p:spPr>
          <a:xfrm>
            <a:off x="3558278" y="1052736"/>
            <a:ext cx="2093842" cy="338554"/>
          </a:xfrm>
          <a:prstGeom prst="rect">
            <a:avLst/>
          </a:prstGeom>
        </p:spPr>
        <p:txBody>
          <a:bodyPr vert="horz" wrap="none" lIns="91440" tIns="45720" rIns="91440" bIns="45720" rtlCol="0" anchor="t" anchorCtr="1">
            <a:spAutoFit/>
          </a:bodyPr>
          <a:lstStyle/>
          <a:p>
            <a:pPr algn="ctr">
              <a:spcBef>
                <a:spcPct val="0"/>
              </a:spcBef>
            </a:pPr>
            <a:r>
              <a:rPr lang="en-US" sz="1600" b="1" smtClean="0"/>
              <a:t>- Preliminary work -</a:t>
            </a:r>
            <a:endParaRPr kumimoji="0" lang="de-DE" sz="1600" b="1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1" name="Untertitel 2"/>
          <p:cNvSpPr txBox="1">
            <a:spLocks/>
          </p:cNvSpPr>
          <p:nvPr/>
        </p:nvSpPr>
        <p:spPr>
          <a:xfrm>
            <a:off x="323528" y="6330806"/>
            <a:ext cx="8496944" cy="307777"/>
          </a:xfrm>
          <a:prstGeom prst="rect">
            <a:avLst/>
          </a:prstGeom>
        </p:spPr>
        <p:txBody>
          <a:bodyPr vert="horz" wrap="square" lIns="91440" tIns="45720" rIns="91440" bIns="45720" rtlCol="0">
            <a:spAutoFit/>
          </a:bodyPr>
          <a:lstStyle/>
          <a:p>
            <a:pPr marL="514350" indent="-514350">
              <a:defRPr/>
            </a:pPr>
            <a:r>
              <a:rPr kumimoji="0" lang="de-DE" sz="1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Xyz </a:t>
            </a:r>
            <a:r>
              <a:rPr lang="de-DE" sz="1400" smtClean="0"/>
              <a:t>et al., </a:t>
            </a:r>
            <a:r>
              <a:rPr lang="de-DE" sz="1400" i="1" smtClean="0"/>
              <a:t>Chem. Eur. J.</a:t>
            </a:r>
            <a:r>
              <a:rPr lang="de-DE" sz="1400" smtClean="0"/>
              <a:t> </a:t>
            </a:r>
            <a:r>
              <a:rPr lang="de-DE" sz="1400" b="1" smtClean="0"/>
              <a:t>2012</a:t>
            </a:r>
            <a:r>
              <a:rPr lang="de-DE" sz="1400" smtClean="0"/>
              <a:t>, </a:t>
            </a:r>
            <a:r>
              <a:rPr lang="de-DE" sz="1400" i="1" smtClean="0"/>
              <a:t>18</a:t>
            </a:r>
            <a:r>
              <a:rPr lang="de-DE" sz="1400" smtClean="0"/>
              <a:t>, 10009.</a:t>
            </a:r>
            <a:endParaRPr kumimoji="0" lang="en-US" sz="14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3" name="Untertitel 2"/>
          <p:cNvSpPr txBox="1">
            <a:spLocks/>
          </p:cNvSpPr>
          <p:nvPr/>
        </p:nvSpPr>
        <p:spPr>
          <a:xfrm>
            <a:off x="323528" y="1607314"/>
            <a:ext cx="8496944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text</a:t>
            </a:r>
            <a:endParaRPr kumimoji="0" lang="de-DE" sz="16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 txBox="1">
            <a:spLocks/>
          </p:cNvSpPr>
          <p:nvPr/>
        </p:nvSpPr>
        <p:spPr>
          <a:xfrm>
            <a:off x="3635896" y="1052736"/>
            <a:ext cx="1896673" cy="338554"/>
          </a:xfrm>
          <a:prstGeom prst="rect">
            <a:avLst/>
          </a:prstGeom>
        </p:spPr>
        <p:txBody>
          <a:bodyPr vert="horz" wrap="none" lIns="91440" tIns="45720" rIns="91440" bIns="45720" rtlCol="0" anchor="t" anchorCtr="1">
            <a:spAutoFit/>
          </a:bodyPr>
          <a:lstStyle/>
          <a:p>
            <a:pPr algn="ctr">
              <a:spcBef>
                <a:spcPct val="0"/>
              </a:spcBef>
            </a:pPr>
            <a:r>
              <a:rPr lang="en-US" sz="1600" b="1" smtClean="0"/>
              <a:t>- Research plan -</a:t>
            </a:r>
            <a:endParaRPr kumimoji="0" lang="de-DE" sz="1600" b="1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7" name="Untertitel 2"/>
          <p:cNvSpPr txBox="1">
            <a:spLocks/>
          </p:cNvSpPr>
          <p:nvPr/>
        </p:nvSpPr>
        <p:spPr>
          <a:xfrm>
            <a:off x="323528" y="1607314"/>
            <a:ext cx="8496944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n-US" sz="1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text</a:t>
            </a:r>
            <a:endParaRPr kumimoji="0" lang="de-DE" sz="16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SFB1 Helvetica">
      <a:majorFont>
        <a:latin typeface="Helvetica"/>
        <a:ea typeface=""/>
        <a:cs typeface=""/>
      </a:majorFont>
      <a:minorFont>
        <a:latin typeface="Helvetica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</Words>
  <Application>Microsoft Office PowerPoint</Application>
  <PresentationFormat>Bildschirmpräsentation (4:3)</PresentationFormat>
  <Paragraphs>9</Paragraphs>
  <Slides>3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4" baseType="lpstr">
      <vt:lpstr>Larissa-Design</vt:lpstr>
      <vt:lpstr>Folie 1</vt:lpstr>
      <vt:lpstr>Folie 2</vt:lpstr>
      <vt:lpstr>Folie 3</vt:lpstr>
    </vt:vector>
  </TitlesOfParts>
  <Company>Institut für Chemie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Herwig</dc:creator>
  <cp:lastModifiedBy>Herwig</cp:lastModifiedBy>
  <cp:revision>102</cp:revision>
  <dcterms:created xsi:type="dcterms:W3CDTF">2013-01-24T13:19:59Z</dcterms:created>
  <dcterms:modified xsi:type="dcterms:W3CDTF">2017-10-19T10:04:26Z</dcterms:modified>
</cp:coreProperties>
</file>

<file path=docProps/thumbnail.jpeg>
</file>