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A4B9"/>
    <a:srgbClr val="72BADA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In-situ characterisation of nucleation, growth,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crystallisation and dissolution of nanoscaled iron oxides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0885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A02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lvl="0"/>
            <a:r>
              <a:rPr lang="en-GB" sz="2000" b="1" smtClean="0"/>
              <a:t>Titel</a:t>
            </a:r>
            <a:endParaRPr lang="de-DE" sz="200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en-US" sz="1600" smtClean="0">
                <a:solidFill>
                  <a:schemeClr val="tx1"/>
                </a:solidFill>
              </a:rPr>
              <a:t>text</a:t>
            </a:r>
            <a:endParaRPr lang="de-DE" sz="1600" smtClean="0">
              <a:solidFill>
                <a:schemeClr val="tx1"/>
              </a:solidFill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Titel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100</cp:revision>
  <dcterms:created xsi:type="dcterms:W3CDTF">2013-01-24T13:19:59Z</dcterms:created>
  <dcterms:modified xsi:type="dcterms:W3CDTF">2017-10-19T09:43:31Z</dcterms:modified>
</cp:coreProperties>
</file>