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44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9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23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16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05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07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68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92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75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01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12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F5D6-70FE-44A6-9A7D-F6CDA60FAB5A}" type="datetimeFigureOut">
              <a:rPr lang="de-DE" smtClean="0"/>
              <a:t>29.06.2017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C1104-211C-4550-9A73-C2D713FBBE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63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23" y="390810"/>
            <a:ext cx="8058634" cy="482133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97" y="5498757"/>
            <a:ext cx="8746605" cy="122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Institut für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OSeitz</dc:creator>
  <cp:lastModifiedBy>knolland</cp:lastModifiedBy>
  <cp:revision>1</cp:revision>
  <dcterms:created xsi:type="dcterms:W3CDTF">2017-06-22T08:49:16Z</dcterms:created>
  <dcterms:modified xsi:type="dcterms:W3CDTF">2017-06-29T11:30:47Z</dcterms:modified>
</cp:coreProperties>
</file>